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12801600" cy="73152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Típica Victor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Viento norte (Bronca negra)</a:t>
            </a:r>
            <a:r>
              <a:rPr sz="3000">
                <a:solidFill>
                  <a:srgbClr val="FFFFFF"/>
                </a:solidFill>
              </a:rPr>
              <a:t>   (1929)</a:t>
            </a:r>
          </a:p>
          <a:p>
            <a:r>
              <a:rPr sz="1800" i="1">
                <a:solidFill>
                  <a:srgbClr val="FFFFFF"/>
                </a:solidFill>
              </a:rPr>
              <a:t>Musica: J. C. Suncho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Coqueta</a:t>
            </a:r>
            <a:r>
              <a:rPr sz="3000">
                <a:solidFill>
                  <a:srgbClr val="FFFFFF"/>
                </a:solidFill>
              </a:rPr>
              <a:t>   (1929)</a:t>
            </a:r>
          </a:p>
          <a:p>
            <a:r>
              <a:rPr sz="1800" i="1">
                <a:solidFill>
                  <a:srgbClr val="FFFFFF"/>
                </a:solidFill>
              </a:rPr>
              <a:t>Musica: Osmán Pérez Freire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Ventarrón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Pedro Maffia - Letra: José Horacio Staffolani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The Bangles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Hazy Shade of Winter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Ángel D'Agostino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Tres esquinas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Angel D'Agostino y Alfredo Attadía - Letra: Enrique Cadícamo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Ahora no me conocés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Armando Baliotti - Letra: Carlos Giampetruzzi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Shusheta (El aristócrata)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Juan Carlos Cobián - Letra: Enrique Cadícamo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Snap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Milonguero viejo</a:t>
            </a:r>
            <a:r>
              <a:rPr sz="3000">
                <a:solidFill>
                  <a:srgbClr val="FFFFFF"/>
                </a:solidFill>
              </a:rPr>
              <a:t>   (1955)</a:t>
            </a:r>
          </a:p>
          <a:p>
            <a:r>
              <a:rPr sz="1800" i="1">
                <a:solidFill>
                  <a:srgbClr val="FFFFFF"/>
                </a:solidFill>
              </a:rPr>
              <a:t>Musica: Carlos Di Sarli - Letra: Enrique Carrera Sotelo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El ingeniero</a:t>
            </a:r>
            <a:r>
              <a:rPr sz="3000">
                <a:solidFill>
                  <a:srgbClr val="FFFFFF"/>
                </a:solidFill>
              </a:rPr>
              <a:t>   (1955)</a:t>
            </a:r>
          </a:p>
          <a:p>
            <a:r>
              <a:rPr sz="1800" i="1">
                <a:solidFill>
                  <a:srgbClr val="FFFFFF"/>
                </a:solidFill>
              </a:rPr>
              <a:t>Musica: Alejandro Junnissi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Champagne tango</a:t>
            </a:r>
            <a:r>
              <a:rPr sz="3000">
                <a:solidFill>
                  <a:srgbClr val="FFFFFF"/>
                </a:solidFill>
              </a:rPr>
              <a:t>   (1958)</a:t>
            </a:r>
          </a:p>
          <a:p>
            <a:r>
              <a:rPr sz="1800" i="1">
                <a:solidFill>
                  <a:srgbClr val="FFFFFF"/>
                </a:solidFill>
              </a:rPr>
              <a:t>Musica: Manuel Aróztegui - Letra: Pascual Contursi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Meghan Trainor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Like I'm Gonna Lose You (feat. John Legend)</a:t>
            </a:r>
            <a:r>
              <a:rPr sz="5000">
                <a:solidFill>
                  <a:srgbClr val="FFFFFF"/>
                </a:solidFill>
              </a:rPr>
              <a:t>   (2015)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Milonga del novecientos</a:t>
            </a:r>
            <a:r>
              <a:rPr sz="3000">
                <a:solidFill>
                  <a:srgbClr val="FFFFFF"/>
                </a:solidFill>
              </a:rPr>
              <a:t>   (1933)</a:t>
            </a:r>
          </a:p>
          <a:p>
            <a:r>
              <a:rPr sz="1800" i="1">
                <a:solidFill>
                  <a:srgbClr val="FFFFFF"/>
                </a:solidFill>
              </a:rPr>
              <a:t>Musica: Sebastián Piana - Letra: Homero Manzi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Silueta porteña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Nicolás Luis Cuccaro y Juan Ventura Cuccaro - Letra: Ernesto Nolli y Orlando D'Aniello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Reliquias porteñas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Graciano De Leone - Letra: Celedonio Flores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Ed Sheeran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Shape of You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Julio de Caro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La rayuela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Julio De Caro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El pensamiento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José Martínez - Letra: Francisco García Jiménez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Catamarca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Eduardo Arolas - Letra: Jesús Fernández Blanco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Raphael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petits bateaux</a:t>
            </a:r>
            <a:r>
              <a:rPr sz="5000">
                <a:solidFill>
                  <a:srgbClr val="FFFFFF"/>
                </a:solidFill>
              </a:rPr>
              <a:t>   (2005)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Decile que vuelva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Miguel Bucino - Letra: Miguel Bucino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Bailongo de los domingos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Oscar Arona - Letra: Francisco García Jiménez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Mi piba (Mi piba linda)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Rodolfo Sciammarella - Letra: Manuel Romero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Em Beihold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Too Precious</a:t>
            </a:r>
            <a:r>
              <a:rPr sz="5000">
                <a:solidFill>
                  <a:srgbClr val="FFFFFF"/>
                </a:solidFill>
              </a:rPr>
              <a:t>   (2022)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Postmodern Jukebox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Creep</a:t>
            </a:r>
            <a:r>
              <a:rPr sz="5000">
                <a:solidFill>
                  <a:srgbClr val="FFFFFF"/>
                </a:solidFill>
              </a:rPr>
              <a:t>   (2016)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Por qué razón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Salvador Grupillo - Letra: Francisco Antonio Lío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El cencerro</a:t>
            </a:r>
            <a:r>
              <a:rPr sz="3000">
                <a:solidFill>
                  <a:srgbClr val="FFFFFF"/>
                </a:solidFill>
              </a:rPr>
              <a:t>   (1937)</a:t>
            </a:r>
          </a:p>
          <a:p>
            <a:r>
              <a:rPr sz="1800" i="1">
                <a:solidFill>
                  <a:srgbClr val="FFFFFF"/>
                </a:solidFill>
              </a:rPr>
              <a:t>Musica: José Martínez - Letra: Francisco Lío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Maipo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Eduardo Arolas - Letra: Gabriel Clausi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Camila Cabello feat. Young Thug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Havana (feat. Young Thug)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Mi romance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José Raúl Iglesias - Letra: Juan Bautista Gatti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Recuerdo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Alfredo Pelaia - Letra: Alfredo Pelaia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La serenata (Mi amor)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Vampire</a:t>
            </a:r>
            <a:r>
              <a:rPr sz="5000">
                <a:solidFill>
                  <a:srgbClr val="FFFFFF"/>
                </a:solidFill>
              </a:rPr>
              <a:t>   (2023)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Bélgica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Enrique Delfino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Didí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Roberto Firpo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El Yaguarón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Cipriano Nava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Justin Wellington Feat. Small Jam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Iko Iko</a:t>
            </a:r>
            <a:r>
              <a:rPr sz="5000">
                <a:solidFill>
                  <a:srgbClr val="FFFFFF"/>
                </a:solidFill>
              </a:rPr>
              <a:t>   (2021)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Enrique Rodríguez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Cómo se pianta la vida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Carlos Viván - Letra: Carlos Viván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En la buena y en la mala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Enrique Rodríguez - Letra: Enrique Cadícamo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La gayola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Rafael Tuegols - Letra: Armando Tagini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yeux noirs (feat. The Vignes Rooftop Revival)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Pata ancha</a:t>
            </a:r>
            <a:r>
              <a:rPr sz="3000">
                <a:solidFill>
                  <a:srgbClr val="FFFFFF"/>
                </a:solidFill>
              </a:rPr>
              <a:t>   (1957)</a:t>
            </a:r>
          </a:p>
          <a:p>
            <a:r>
              <a:rPr sz="1800" i="1">
                <a:solidFill>
                  <a:srgbClr val="FFFFFF"/>
                </a:solidFill>
              </a:rPr>
              <a:t>Musica: Mario Demarco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La bordona</a:t>
            </a:r>
            <a:r>
              <a:rPr sz="3000">
                <a:solidFill>
                  <a:srgbClr val="FFFFFF"/>
                </a:solidFill>
              </a:rPr>
              <a:t>   (1958)</a:t>
            </a:r>
          </a:p>
          <a:p>
            <a:r>
              <a:rPr sz="1800" i="1">
                <a:solidFill>
                  <a:srgbClr val="FFFFFF"/>
                </a:solidFill>
              </a:rPr>
              <a:t>Musica: Emilio Balcarce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Gallo ciego</a:t>
            </a:r>
            <a:r>
              <a:rPr sz="3000">
                <a:solidFill>
                  <a:srgbClr val="FFFFFF"/>
                </a:solidFill>
              </a:rPr>
              <a:t>   (1959)</a:t>
            </a:r>
          </a:p>
          <a:p>
            <a:r>
              <a:rPr sz="1800" i="1">
                <a:solidFill>
                  <a:srgbClr val="FFFFFF"/>
                </a:solidFill>
              </a:rPr>
              <a:t>Musica: Agustin Bardi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Alfredo Gobbi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Chuzas</a:t>
            </a:r>
            <a:r>
              <a:rPr sz="3000">
                <a:solidFill>
                  <a:srgbClr val="FFFFFF"/>
                </a:solidFill>
              </a:rPr>
              <a:t>   (1949)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Bardi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Jueves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Udelino Toranzo y Rafael Rossi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Nueve puntos</a:t>
            </a:r>
            <a:r>
              <a:rPr sz="3000">
                <a:solidFill>
                  <a:srgbClr val="FFFFFF"/>
                </a:solidFill>
              </a:rPr>
              <a:t>   (1952)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Canaro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You Know I’m No Good</a:t>
            </a:r>
            <a:r>
              <a:rPr sz="5000">
                <a:solidFill>
                  <a:srgbClr val="FFFFFF"/>
                </a:solidFill>
              </a:rPr>
              <a:t>   (2007)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No hay tierra como la mia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Charlo - Letra: Enrique Cadícamo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Parque Patricios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Laino y Antonio Radicci - Letra: Francisco Laino y Antonio Radicci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Que tiempo aquel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The Weeknd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Save Your Tears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Dónde</a:t>
            </a:r>
            <a:r>
              <a:rPr sz="3000">
                <a:solidFill>
                  <a:srgbClr val="FFFFFF"/>
                </a:solidFill>
              </a:rPr>
              <a:t>   (1935)</a:t>
            </a:r>
          </a:p>
          <a:p>
            <a:r>
              <a:rPr sz="1800" i="1">
                <a:solidFill>
                  <a:srgbClr val="FFFFFF"/>
                </a:solidFill>
              </a:rPr>
              <a:t>Musica: Agustín Irusta y Santiago Roberto Fugazot y Lucio Demare - Letra: Antonio Graciani Pérez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Ciego</a:t>
            </a:r>
            <a:r>
              <a:rPr sz="3000">
                <a:solidFill>
                  <a:srgbClr val="FFFFFF"/>
                </a:solidFill>
              </a:rPr>
              <a:t>   (1935)</a:t>
            </a:r>
          </a:p>
          <a:p>
            <a:r>
              <a:rPr sz="1800" i="1">
                <a:solidFill>
                  <a:srgbClr val="FFFFFF"/>
                </a:solidFill>
              </a:rPr>
              <a:t>Musica: Luis Rubistein - Letra: Luis Rubistein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Mi noche triste</a:t>
            </a:r>
            <a:r>
              <a:rPr sz="3000">
                <a:solidFill>
                  <a:srgbClr val="FFFFFF"/>
                </a:solidFill>
              </a:rPr>
              <a:t>   (1936)</a:t>
            </a:r>
          </a:p>
          <a:p>
            <a:r>
              <a:rPr sz="1800" i="1">
                <a:solidFill>
                  <a:srgbClr val="FFFFFF"/>
                </a:solidFill>
              </a:rPr>
              <a:t>Musica: Samuel Castriota - Letra: Pascual Contursi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Sia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Genius</a:t>
            </a:r>
            <a:r>
              <a:rPr sz="5000">
                <a:solidFill>
                  <a:srgbClr val="FFFFFF"/>
                </a:solidFill>
              </a:rPr>
              <a:t>   (2019)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No nos veremos nunca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Juan D'Arienzo - Letra: Carlos Waiss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La madrugada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Ángel Maffia - Letra: Cátulo Castillo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Mandria</a:t>
            </a:r>
            <a:r>
              <a:rPr sz="3000">
                <a:solidFill>
                  <a:srgbClr val="FFFFFF"/>
                </a:solidFill>
              </a:rPr>
              <a:t>   (1939)</a:t>
            </a:r>
          </a:p>
          <a:p>
            <a:r>
              <a:rPr sz="1800" i="1">
                <a:solidFill>
                  <a:srgbClr val="FFFFFF"/>
                </a:solidFill>
              </a:rPr>
              <a:t>Musica: Juan Rodríguez - Letra: Francisco Brancatti y Juan Velich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Bob Dylan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Hurricane</a:t>
            </a:r>
            <a:r>
              <a:rPr sz="5000">
                <a:solidFill>
                  <a:srgbClr val="FFFFFF"/>
                </a:solidFill>
              </a:rPr>
              <a:t>   (2014)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Embrujamiento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Manuel Ferradás Campos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Gitana rusa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Juan Sánchez Gorio - Letra: Horacio Sanguinetti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La piba de los jazmines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Malerba y Dante Smurra - Letra: Julio Navarrine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Lana Del Rey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Summertime Sadness</a:t>
            </a:r>
            <a:r>
              <a:rPr sz="5000">
                <a:solidFill>
                  <a:srgbClr val="FFFFFF"/>
                </a:solidFill>
              </a:rPr>
              <a:t>   (2012)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Miguel Caló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Bajo un cielo de estrellas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y Héctor Stamponi - Letra: José María Contursi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Pedacito de cielo</a:t>
            </a:r>
            <a:r>
              <a:rPr sz="3000">
                <a:solidFill>
                  <a:srgbClr val="FFFFFF"/>
                </a:solidFill>
              </a:rPr>
              <a:t>   (1942)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y Héctor Stamponi - Letra: Homero Expósito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Flor de lino</a:t>
            </a:r>
            <a:r>
              <a:rPr sz="3000">
                <a:solidFill>
                  <a:srgbClr val="FFFFFF"/>
                </a:solidFill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</a:rPr>
              <a:t>Musica: Héctor Stamponi - Letra: Homero Expósito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Pomplamoose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Les Champs-Élysées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Jain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Makeba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Aníbal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Tal vez será su voz (Tal vez será mi alcohol)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Lucio Demare - Letra: Homero Manzi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Cotorrita de la suerte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Alfredo De Franco - Letra: José De Grandis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María</a:t>
            </a:r>
            <a:r>
              <a:rPr sz="3000">
                <a:solidFill>
                  <a:srgbClr val="FFFFFF"/>
                </a:solidFill>
              </a:rPr>
              <a:t>   (1945)</a:t>
            </a:r>
          </a:p>
          <a:p>
            <a:r>
              <a:rPr sz="1800" i="1">
                <a:solidFill>
                  <a:srgbClr val="FFFFFF"/>
                </a:solidFill>
              </a:rPr>
              <a:t>Musica: Aníbal Troilo - Letra: Cátulo Castillo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Bruce Springsteen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Paradise By the "C"</a:t>
            </a:r>
            <a:r>
              <a:rPr sz="5000">
                <a:solidFill>
                  <a:srgbClr val="FFFFFF"/>
                </a:solidFill>
              </a:rPr>
              <a:t>   (1978)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Te busco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Edgardo Donato - Letra: Héctor Marcó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A oscuras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Ascanio Donato - Letra: Héctor Marcó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El adiós</a:t>
            </a:r>
            <a:r>
              <a:rPr sz="3000">
                <a:solidFill>
                  <a:srgbClr val="FFFFFF"/>
                </a:solidFill>
              </a:rPr>
              <a:t>   (1938)</a:t>
            </a:r>
          </a:p>
          <a:p>
            <a:r>
              <a:rPr sz="1800" i="1">
                <a:solidFill>
                  <a:srgbClr val="FFFFFF"/>
                </a:solidFill>
              </a:rPr>
              <a:t>Musica: Maruja Pacheco Huergo - Letra: Virgilio San Clemente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get him back!</a:t>
            </a:r>
            <a:r>
              <a:rPr sz="5000">
                <a:solidFill>
                  <a:srgbClr val="FFFFFF"/>
                </a:solidFill>
              </a:rPr>
              <a:t>   (2023)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Garúa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Aníbal Troilo - Letra: Enrique Cadícamo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Que nunca me falte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Héctor Morales - Letra: Héctor Marcó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Recién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Osvaldo Pugliese - Letra: Homero Manzi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Sean Paul feat. Dua Lipa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No Lie</a:t>
            </a:r>
            <a:r>
              <a:rPr sz="5000">
                <a:solidFill>
                  <a:srgbClr val="FFFFFF"/>
                </a:solidFill>
              </a:rPr>
              <a:t>   (2017)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Malvón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Aut: Francisco García Jiménez, Com: Antonio Oscar Arona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Sollozo de bandoneón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Ricardo Tanturi - Letra: Enrique Cadícamo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Oigo tu voz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Someone Like You (Live Acoustic)</a:t>
            </a:r>
            <a:r>
              <a:rPr sz="5000">
                <a:solidFill>
                  <a:srgbClr val="FFFFFF"/>
                </a:solidFill>
              </a:rPr>
              <a:t>   (2011)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Si la llegaran a ver</a:t>
            </a:r>
            <a:r>
              <a:rPr sz="3000">
                <a:solidFill>
                  <a:srgbClr val="FFFFFF"/>
                </a:solidFill>
              </a:rPr>
              <a:t>   (1943)</a:t>
            </a:r>
          </a:p>
          <a:p>
            <a:r>
              <a:rPr sz="1800" i="1">
                <a:solidFill>
                  <a:srgbClr val="FFFFFF"/>
                </a:solidFill>
              </a:rPr>
              <a:t>Musica: Juan D'Arienzo - Letra: Enrique Cadícamo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El olivo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Antonio Scatasso y Domingo Julio Vivas - Letra: Carlos Cabral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Amarras</a:t>
            </a:r>
            <a:r>
              <a:rPr sz="3000">
                <a:solidFill>
                  <a:srgbClr val="FFFFFF"/>
                </a:solidFill>
              </a:rPr>
              <a:t>   (1944)</a:t>
            </a:r>
          </a:p>
          <a:p>
            <a:r>
              <a:rPr sz="1800" i="1">
                <a:solidFill>
                  <a:srgbClr val="FFFFFF"/>
                </a:solidFill>
              </a:rP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Francini-Pontier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Camouflage (Camuflaje)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Enrique Francini - Letra: José García (2)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Remolino</a:t>
            </a:r>
            <a:r>
              <a:rPr sz="3000">
                <a:solidFill>
                  <a:srgbClr val="FFFFFF"/>
                </a:solidFill>
              </a:rPr>
              <a:t>   (1946)</a:t>
            </a:r>
          </a:p>
          <a:p>
            <a:r>
              <a:rPr sz="1800" i="1">
                <a:solidFill>
                  <a:srgbClr val="FFFFFF"/>
                </a:solidFill>
              </a:rPr>
              <a:t>Musica: Alfredo De Angelis - Letra: José Rótulo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Uno y uno</a:t>
            </a:r>
            <a:r>
              <a:rPr sz="3000">
                <a:solidFill>
                  <a:srgbClr val="FFFFFF"/>
                </a:solidFill>
              </a:rPr>
              <a:t>   (1947)</a:t>
            </a:r>
          </a:p>
          <a:p>
            <a:r>
              <a:rPr sz="1800" i="1">
                <a:solidFill>
                  <a:srgbClr val="FFFFFF"/>
                </a:solidFill>
              </a:rPr>
              <a:t>Musica: Julio Pollero - Letra: Lorenzo Traverso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Ashe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Moral Of The Story</a:t>
            </a:r>
            <a:r>
              <a:rPr sz="5000">
                <a:solidFill>
                  <a:srgbClr val="FFFFFF"/>
                </a:solidFill>
              </a:rPr>
              <a:t>   (2020)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Flor del mal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Juan Carlos Graviz - Letra: Juan Carlos Graviz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Miedo</a:t>
            </a:r>
            <a:r>
              <a:rPr sz="3000">
                <a:solidFill>
                  <a:srgbClr val="FFFFFF"/>
                </a:solidFill>
              </a:rPr>
              <a:t>   (1940)</a:t>
            </a:r>
          </a:p>
          <a:p>
            <a:r>
              <a:rPr sz="1800" i="1">
                <a:solidFill>
                  <a:srgbClr val="FFFFFF"/>
                </a:solidFill>
              </a:rPr>
              <a:t>Musica: Eladio Blanco - Letra: Iván Casadó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La serenata de ayer</a:t>
            </a:r>
            <a:r>
              <a:rPr sz="3000">
                <a:solidFill>
                  <a:srgbClr val="FFFFFF"/>
                </a:solidFill>
              </a:rPr>
              <a:t>   (1941)</a:t>
            </a:r>
          </a:p>
          <a:p>
            <a:r>
              <a:rPr sz="1800" i="1">
                <a:solidFill>
                  <a:srgbClr val="FFFFFF"/>
                </a:solidFill>
              </a:rPr>
              <a:t>Musica: Manuel Buzón - Letra: Ismael Aguilar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1828800"/>
            <a:ext cx="1828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10000" b="1">
                <a:solidFill>
                  <a:srgbClr val="FFFFFF"/>
                </a:solidFill>
              </a:rPr>
              <a:t>Taylor Swift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5000" b="1">
                <a:solidFill>
                  <a:srgbClr val="FFFFFF"/>
                </a:solidFill>
              </a:rPr>
              <a:t>Paper Rings</a:t>
            </a:r>
            <a:r>
              <a:rPr sz="5000">
                <a:solidFill>
                  <a:srgbClr val="FFFFFF"/>
                </a:solidFill>
              </a:rPr>
              <a:t>   (2019)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erg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01600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9144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/>
            <a:r>
              <a:rPr sz="6000" b="1">
                <a:solidFill>
                  <a:srgbClr val="FFFFFF"/>
                </a:solidFill>
              </a:rPr>
              <a:t>Orquesta de Florindo Sassone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8288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Ojos negros</a:t>
            </a:r>
            <a:r>
              <a:rPr sz="3000">
                <a:solidFill>
                  <a:srgbClr val="FFFFFF"/>
                </a:solidFill>
              </a:rPr>
              <a:t>   (1968)</a:t>
            </a:r>
          </a:p>
          <a:p>
            <a:r>
              <a:rPr sz="1800" i="1">
                <a:solidFill>
                  <a:srgbClr val="FFFFFF"/>
                </a:solidFill>
              </a:rPr>
              <a:t>Musica: Vicente Greco - Letra: Pedro Numa Cordoba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7432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Isla de Capri</a:t>
            </a:r>
            <a:r>
              <a:rPr sz="3000">
                <a:solidFill>
                  <a:srgbClr val="FFFFFF"/>
                </a:solidFill>
              </a:rPr>
              <a:t>   (1974)</a:t>
            </a:r>
          </a:p>
          <a:p>
            <a:r>
              <a:rPr sz="1800" i="1">
                <a:solidFill>
                  <a:srgbClr val="FFFFFF"/>
                </a:solidFill>
              </a:rPr>
              <a:t>Musica: Will Grosz - Letra: Ángel Del Valle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657600"/>
            <a:ext cx="11887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sz="3500" b="1">
                <a:solidFill>
                  <a:srgbClr val="FFFFFF"/>
                </a:solidFill>
              </a:rPr>
              <a:t>Los pescadores de perlas (Les pêcheurs de perles)</a:t>
            </a:r>
            <a:r>
              <a:rPr sz="3000">
                <a:solidFill>
                  <a:srgbClr val="FFFFFF"/>
                </a:solidFill>
              </a:rPr>
              <a:t>   (1971)</a:t>
            </a:r>
          </a:p>
          <a:p>
            <a:r>
              <a:rPr sz="1800" i="1">
                <a:solidFill>
                  <a:srgbClr val="FFFFFF"/>
                </a:solidFill>
              </a:rPr>
              <a:t>Musica: Georges Bizet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